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9" r:id="rId1"/>
  </p:sldMasterIdLst>
  <p:sldIdLst>
    <p:sldId id="256" r:id="rId2"/>
    <p:sldId id="268" r:id="rId3"/>
    <p:sldId id="257" r:id="rId4"/>
    <p:sldId id="269" r:id="rId5"/>
    <p:sldId id="259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96" autoAdjust="0"/>
    <p:restoredTop sz="94690"/>
  </p:normalViewPr>
  <p:slideViewPr>
    <p:cSldViewPr snapToGrid="0" snapToObjects="1">
      <p:cViewPr varScale="1">
        <p:scale>
          <a:sx n="108" d="100"/>
          <a:sy n="108" d="100"/>
        </p:scale>
        <p:origin x="12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iel Soest" userId="c5497f9a-7058-4319-b1d2-c8c08c7148af" providerId="ADAL" clId="{216BEDC9-5B46-4B18-A942-D42D482CAD10}"/>
    <pc:docChg chg="custSel addSld delSld modSld sldOrd">
      <pc:chgData name="Michiel Soest" userId="c5497f9a-7058-4319-b1d2-c8c08c7148af" providerId="ADAL" clId="{216BEDC9-5B46-4B18-A942-D42D482CAD10}" dt="2018-10-12T12:12:13.431" v="236" actId="2696"/>
      <pc:docMkLst>
        <pc:docMk/>
      </pc:docMkLst>
      <pc:sldChg chg="modSp">
        <pc:chgData name="Michiel Soest" userId="c5497f9a-7058-4319-b1d2-c8c08c7148af" providerId="ADAL" clId="{216BEDC9-5B46-4B18-A942-D42D482CAD10}" dt="2018-10-12T12:04:28.346" v="147" actId="20577"/>
        <pc:sldMkLst>
          <pc:docMk/>
          <pc:sldMk cId="1989119698" sldId="259"/>
        </pc:sldMkLst>
        <pc:spChg chg="mod">
          <ac:chgData name="Michiel Soest" userId="c5497f9a-7058-4319-b1d2-c8c08c7148af" providerId="ADAL" clId="{216BEDC9-5B46-4B18-A942-D42D482CAD10}" dt="2018-10-12T12:04:28.346" v="147" actId="20577"/>
          <ac:spMkLst>
            <pc:docMk/>
            <pc:sldMk cId="1989119698" sldId="259"/>
            <ac:spMk id="3" creationId="{00000000-0000-0000-0000-000000000000}"/>
          </ac:spMkLst>
        </pc:spChg>
      </pc:sldChg>
      <pc:sldChg chg="del">
        <pc:chgData name="Michiel Soest" userId="c5497f9a-7058-4319-b1d2-c8c08c7148af" providerId="ADAL" clId="{216BEDC9-5B46-4B18-A942-D42D482CAD10}" dt="2018-10-12T11:43:58.903" v="0" actId="2696"/>
        <pc:sldMkLst>
          <pc:docMk/>
          <pc:sldMk cId="2128167605" sldId="265"/>
        </pc:sldMkLst>
      </pc:sldChg>
      <pc:sldChg chg="del">
        <pc:chgData name="Michiel Soest" userId="c5497f9a-7058-4319-b1d2-c8c08c7148af" providerId="ADAL" clId="{216BEDC9-5B46-4B18-A942-D42D482CAD10}" dt="2018-10-12T11:45:46.902" v="1" actId="2696"/>
        <pc:sldMkLst>
          <pc:docMk/>
          <pc:sldMk cId="2842922996" sldId="267"/>
        </pc:sldMkLst>
      </pc:sldChg>
      <pc:sldChg chg="ord">
        <pc:chgData name="Michiel Soest" userId="c5497f9a-7058-4319-b1d2-c8c08c7148af" providerId="ADAL" clId="{216BEDC9-5B46-4B18-A942-D42D482CAD10}" dt="2018-10-12T11:49:21.641" v="89"/>
        <pc:sldMkLst>
          <pc:docMk/>
          <pc:sldMk cId="3974078585" sldId="269"/>
        </pc:sldMkLst>
      </pc:sldChg>
      <pc:sldChg chg="modSp add del">
        <pc:chgData name="Michiel Soest" userId="c5497f9a-7058-4319-b1d2-c8c08c7148af" providerId="ADAL" clId="{216BEDC9-5B46-4B18-A942-D42D482CAD10}" dt="2018-10-12T12:11:39.176" v="159" actId="2696"/>
        <pc:sldMkLst>
          <pc:docMk/>
          <pc:sldMk cId="1472551196" sldId="270"/>
        </pc:sldMkLst>
        <pc:spChg chg="mod">
          <ac:chgData name="Michiel Soest" userId="c5497f9a-7058-4319-b1d2-c8c08c7148af" providerId="ADAL" clId="{216BEDC9-5B46-4B18-A942-D42D482CAD10}" dt="2018-10-12T12:11:34.953" v="158" actId="20577"/>
          <ac:spMkLst>
            <pc:docMk/>
            <pc:sldMk cId="1472551196" sldId="270"/>
            <ac:spMk id="2" creationId="{1E891B22-DDF4-42E4-81BC-9688D3CE71BB}"/>
          </ac:spMkLst>
        </pc:spChg>
      </pc:sldChg>
      <pc:sldChg chg="modSp add del">
        <pc:chgData name="Michiel Soest" userId="c5497f9a-7058-4319-b1d2-c8c08c7148af" providerId="ADAL" clId="{216BEDC9-5B46-4B18-A942-D42D482CAD10}" dt="2018-10-12T12:12:13.431" v="236" actId="2696"/>
        <pc:sldMkLst>
          <pc:docMk/>
          <pc:sldMk cId="3855361271" sldId="270"/>
        </pc:sldMkLst>
        <pc:spChg chg="mod">
          <ac:chgData name="Michiel Soest" userId="c5497f9a-7058-4319-b1d2-c8c08c7148af" providerId="ADAL" clId="{216BEDC9-5B46-4B18-A942-D42D482CAD10}" dt="2018-10-12T12:11:49.565" v="183" actId="20577"/>
          <ac:spMkLst>
            <pc:docMk/>
            <pc:sldMk cId="3855361271" sldId="270"/>
            <ac:spMk id="2" creationId="{A33CBA0E-7E46-5743-AB97-A113546DBB07}"/>
          </ac:spMkLst>
        </pc:spChg>
        <pc:spChg chg="mod">
          <ac:chgData name="Michiel Soest" userId="c5497f9a-7058-4319-b1d2-c8c08c7148af" providerId="ADAL" clId="{216BEDC9-5B46-4B18-A942-D42D482CAD10}" dt="2018-10-12T12:12:07.842" v="235" actId="20577"/>
          <ac:spMkLst>
            <pc:docMk/>
            <pc:sldMk cId="3855361271" sldId="270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9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283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273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934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403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844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3970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959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155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725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4839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10/12/2018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098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F281B-88AC-424C-8C73-3D1288EFB5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9266" y="1516051"/>
            <a:ext cx="8127098" cy="2387918"/>
          </a:xfrm>
        </p:spPr>
        <p:txBody>
          <a:bodyPr anchor="b">
            <a:normAutofit/>
          </a:bodyPr>
          <a:lstStyle/>
          <a:p>
            <a:r>
              <a:rPr lang="nl-NL" sz="5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AUTONOMOUS SHIPPING </a:t>
            </a:r>
            <a:br>
              <a:rPr lang="nl-NL" sz="5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nl-NL" sz="2400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Sprint 4</a:t>
            </a:r>
            <a:endParaRPr lang="nl-NL" sz="3600" i="1" dirty="0">
              <a:solidFill>
                <a:schemeClr val="accent1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A7C7B-5EC7-AD48-B45E-2A12C5D769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2472" y="5135747"/>
            <a:ext cx="6740685" cy="682079"/>
          </a:xfrm>
        </p:spPr>
        <p:txBody>
          <a:bodyPr>
            <a:normAutofit/>
          </a:bodyPr>
          <a:lstStyle/>
          <a:p>
            <a:r>
              <a:rPr lang="nl-NL" sz="1600" dirty="0">
                <a:solidFill>
                  <a:schemeClr val="bg2">
                    <a:lumMod val="50000"/>
                  </a:schemeClr>
                </a:solidFill>
              </a:rPr>
              <a:t>Jasper </a:t>
            </a:r>
            <a:r>
              <a:rPr lang="nl-NL" sz="1600" dirty="0" err="1">
                <a:solidFill>
                  <a:schemeClr val="bg2">
                    <a:lumMod val="50000"/>
                  </a:schemeClr>
                </a:solidFill>
              </a:rPr>
              <a:t>Vlaar</a:t>
            </a:r>
            <a:r>
              <a:rPr lang="nl-NL" sz="1600" dirty="0">
                <a:solidFill>
                  <a:schemeClr val="bg2">
                    <a:lumMod val="50000"/>
                  </a:schemeClr>
                </a:solidFill>
              </a:rPr>
              <a:t>, Jelte Molenaar, Job Vink, Michiel van Soest en Martin de Rijke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056547-68C6-B54E-B0A9-47DF118B23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100000"/>
                    </a14:imgEffect>
                    <a14:imgEffect>
                      <a14:brightnessContrast bright="-100000" contras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18845" y="5817826"/>
            <a:ext cx="1806831" cy="5378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3B89D3-21CD-5142-A356-0C627E6FF4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100000"/>
                    </a14:imgEffect>
                    <a14:imgEffect>
                      <a14:brightnessContrast bright="-100000" contras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38788" y="5297524"/>
            <a:ext cx="3387266" cy="15784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2865EA-084D-024C-A8D6-461374122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100000" contras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86010" y="5793975"/>
            <a:ext cx="1266360" cy="58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06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9F78232-450D-6E46-8232-9E857D8EB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>
                <a:solidFill>
                  <a:schemeClr val="accent1"/>
                </a:solidFill>
              </a:rPr>
              <a:t>Autonomous</a:t>
            </a:r>
            <a:r>
              <a:rPr lang="nl-NL" dirty="0">
                <a:solidFill>
                  <a:schemeClr val="accent1"/>
                </a:solidFill>
              </a:rPr>
              <a:t> </a:t>
            </a:r>
            <a:r>
              <a:rPr lang="nl-NL" dirty="0" err="1">
                <a:solidFill>
                  <a:schemeClr val="accent1"/>
                </a:solidFill>
              </a:rPr>
              <a:t>shipping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36DF6F21-6D83-C449-871E-8E104DD55F19}"/>
              </a:ext>
            </a:extLst>
          </p:cNvPr>
          <p:cNvSpPr txBox="1">
            <a:spLocks/>
          </p:cNvSpPr>
          <p:nvPr/>
        </p:nvSpPr>
        <p:spPr>
          <a:xfrm>
            <a:off x="3731388" y="2871717"/>
            <a:ext cx="4729223" cy="3381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2" name="IMG_2624">
            <a:hlinkClick r:id="" action="ppaction://media"/>
            <a:extLst>
              <a:ext uri="{FF2B5EF4-FFF2-40B4-BE49-F238E27FC236}">
                <a16:creationId xmlns:a16="http://schemas.microsoft.com/office/drawing/2014/main" id="{006EB946-D955-B645-B68E-4FA770FCEB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7674" y="2014414"/>
            <a:ext cx="7256649" cy="408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770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5E535-0249-4146-8F17-F3B1073A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  <a:noFill/>
        </p:spPr>
        <p:txBody>
          <a:bodyPr>
            <a:normAutofit/>
          </a:bodyPr>
          <a:lstStyle/>
          <a:p>
            <a:pPr algn="r"/>
            <a:r>
              <a:rPr lang="nl-NL" dirty="0">
                <a:solidFill>
                  <a:schemeClr val="accent1"/>
                </a:solidFill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4F87C-5E9E-804E-BB51-68299FCDD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373" y="1181271"/>
            <a:ext cx="6377769" cy="4930246"/>
          </a:xfrm>
          <a:noFill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Improving wall detection </a:t>
            </a:r>
          </a:p>
          <a:p>
            <a:pPr lvl="1">
              <a:buFont typeface="Calibri" panose="020F0502020204030204" pitchFamily="34" charset="0"/>
              <a:buChar char="‐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Hyper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parametering</a:t>
            </a:r>
            <a:endParaRPr lang="en-US" sz="2000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Research Paper </a:t>
            </a:r>
          </a:p>
          <a:p>
            <a:pPr lvl="1">
              <a:buFont typeface="Calibri" panose="020F0502020204030204" pitchFamily="34" charset="0"/>
              <a:buChar char="‐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Related work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96171D-9DD3-344F-B638-D0EFBBAE8C35}"/>
              </a:ext>
            </a:extLst>
          </p:cNvPr>
          <p:cNvCxnSpPr/>
          <p:nvPr/>
        </p:nvCxnSpPr>
        <p:spPr>
          <a:xfrm>
            <a:off x="4610100" y="2266950"/>
            <a:ext cx="0" cy="224790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526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inhoud 2">
            <a:extLst>
              <a:ext uri="{FF2B5EF4-FFF2-40B4-BE49-F238E27FC236}">
                <a16:creationId xmlns:a16="http://schemas.microsoft.com/office/drawing/2014/main" id="{36DF6F21-6D83-C449-871E-8E104DD55F19}"/>
              </a:ext>
            </a:extLst>
          </p:cNvPr>
          <p:cNvSpPr txBox="1">
            <a:spLocks/>
          </p:cNvSpPr>
          <p:nvPr/>
        </p:nvSpPr>
        <p:spPr>
          <a:xfrm>
            <a:off x="3731388" y="2871717"/>
            <a:ext cx="4729223" cy="3381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AC70A465-6A76-624D-AAAA-179243099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9" y="605118"/>
            <a:ext cx="8128000" cy="6096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9F78232-450D-6E46-8232-9E857D8EB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>
                <a:solidFill>
                  <a:schemeClr val="accent1"/>
                </a:solidFill>
              </a:rPr>
              <a:t>Choosing hyperparameters</a:t>
            </a:r>
            <a:endParaRPr lang="en-GB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078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CBA0E-7E46-5743-AB97-A113546D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>
                <a:solidFill>
                  <a:schemeClr val="accent1"/>
                </a:solidFill>
              </a:rPr>
              <a:t>Research Paper 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231472" y="1822846"/>
            <a:ext cx="5575177" cy="28024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Setup: Related work</a:t>
            </a:r>
          </a:p>
          <a:p>
            <a:pPr marL="0" indent="0" algn="ctr"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Verifying current methods</a:t>
            </a:r>
          </a:p>
          <a:p>
            <a:pPr marL="0" indent="0" algn="ctr"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Dividing responsibilities</a:t>
            </a:r>
          </a:p>
        </p:txBody>
      </p:sp>
    </p:spTree>
    <p:extLst>
      <p:ext uri="{BB962C8B-B14F-4D97-AF65-F5344CB8AC3E}">
        <p14:creationId xmlns:p14="http://schemas.microsoft.com/office/powerpoint/2010/main" val="1989119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9FABC-3A5A-2848-A90F-1A6B00920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E39A2-34E5-7C40-B123-2B3EF164C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DD110B-1A6E-D74C-B929-13FD4E60D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4445" y="1825625"/>
            <a:ext cx="2023110" cy="283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55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823</TotalTime>
  <Words>44</Words>
  <Application>Microsoft Office PowerPoint</Application>
  <PresentationFormat>Widescreen</PresentationFormat>
  <Paragraphs>18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Tahoma</vt:lpstr>
      <vt:lpstr>Office Theme</vt:lpstr>
      <vt:lpstr>AUTONOMOUS SHIPPING  Sprint 4</vt:lpstr>
      <vt:lpstr>Autonomous shipping</vt:lpstr>
      <vt:lpstr>Topics</vt:lpstr>
      <vt:lpstr>Choosing hyperparameters</vt:lpstr>
      <vt:lpstr>Research Paper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SHIPPING  Sprint 1</dc:title>
  <dc:creator>Rijke, M. de (18098568)</dc:creator>
  <cp:lastModifiedBy>Michiel van Soest</cp:lastModifiedBy>
  <cp:revision>32</cp:revision>
  <dcterms:created xsi:type="dcterms:W3CDTF">2018-08-31T09:18:02Z</dcterms:created>
  <dcterms:modified xsi:type="dcterms:W3CDTF">2018-10-12T12:33:30Z</dcterms:modified>
</cp:coreProperties>
</file>

<file path=docProps/thumbnail.jpeg>
</file>